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älde, Marius" initials="WM" lastIdx="0" clrIdx="0">
    <p:extLst>
      <p:ext uri="{19B8F6BF-5375-455C-9EA6-DF929625EA0E}">
        <p15:presenceInfo xmlns:p15="http://schemas.microsoft.com/office/powerpoint/2012/main" userId="S-1-5-21-2000478354-764733703-1177238915-7215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6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739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D216-0C1C-4634-B908-7513A45C95E7}" type="datetimeFigureOut">
              <a:rPr lang="de-DE" smtClean="0"/>
              <a:t>20.04.2023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FE309-48FE-48CB-B48A-4A2E3DBE0D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4349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D216-0C1C-4634-B908-7513A45C95E7}" type="datetimeFigureOut">
              <a:rPr lang="de-DE" smtClean="0"/>
              <a:t>20.04.2023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FE309-48FE-48CB-B48A-4A2E3DBE0D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2111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D216-0C1C-4634-B908-7513A45C95E7}" type="datetimeFigureOut">
              <a:rPr lang="de-DE" smtClean="0"/>
              <a:t>20.04.2023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FE309-48FE-48CB-B48A-4A2E3DBE0D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037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D216-0C1C-4634-B908-7513A45C95E7}" type="datetimeFigureOut">
              <a:rPr lang="de-DE" smtClean="0"/>
              <a:t>20.04.2023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FE309-48FE-48CB-B48A-4A2E3DBE0D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317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D216-0C1C-4634-B908-7513A45C95E7}" type="datetimeFigureOut">
              <a:rPr lang="de-DE" smtClean="0"/>
              <a:t>20.04.2023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FE309-48FE-48CB-B48A-4A2E3DBE0D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6131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D216-0C1C-4634-B908-7513A45C95E7}" type="datetimeFigureOut">
              <a:rPr lang="de-DE" smtClean="0"/>
              <a:t>20.04.2023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FE309-48FE-48CB-B48A-4A2E3DBE0D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1746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D216-0C1C-4634-B908-7513A45C95E7}" type="datetimeFigureOut">
              <a:rPr lang="de-DE" smtClean="0"/>
              <a:t>20.04.2023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FE309-48FE-48CB-B48A-4A2E3DBE0D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6495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D216-0C1C-4634-B908-7513A45C95E7}" type="datetimeFigureOut">
              <a:rPr lang="de-DE" smtClean="0"/>
              <a:t>20.04.2023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FE309-48FE-48CB-B48A-4A2E3DBE0D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1315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D216-0C1C-4634-B908-7513A45C95E7}" type="datetimeFigureOut">
              <a:rPr lang="de-DE" smtClean="0"/>
              <a:t>20.04.2023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FE309-48FE-48CB-B48A-4A2E3DBE0D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947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D216-0C1C-4634-B908-7513A45C95E7}" type="datetimeFigureOut">
              <a:rPr lang="de-DE" smtClean="0"/>
              <a:t>20.04.2023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FE309-48FE-48CB-B48A-4A2E3DBE0D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1132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D216-0C1C-4634-B908-7513A45C95E7}" type="datetimeFigureOut">
              <a:rPr lang="de-DE" smtClean="0"/>
              <a:t>20.04.2023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FE309-48FE-48CB-B48A-4A2E3DBE0D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2543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3D216-0C1C-4634-B908-7513A45C95E7}" type="datetimeFigureOut">
              <a:rPr lang="de-DE" smtClean="0"/>
              <a:t>20.04.2023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FE309-48FE-48CB-B48A-4A2E3DBE0D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3890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feil nach rechts 11"/>
          <p:cNvSpPr/>
          <p:nvPr/>
        </p:nvSpPr>
        <p:spPr>
          <a:xfrm>
            <a:off x="4150894" y="1592607"/>
            <a:ext cx="842211" cy="25905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350"/>
          </a:p>
        </p:txBody>
      </p:sp>
      <p:sp>
        <p:nvSpPr>
          <p:cNvPr id="16" name="Textfeld 15"/>
          <p:cNvSpPr txBox="1"/>
          <p:nvPr/>
        </p:nvSpPr>
        <p:spPr>
          <a:xfrm>
            <a:off x="1436570" y="139651"/>
            <a:ext cx="1672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Gill Sans MT" panose="020B0502020104020203" pitchFamily="34" charset="0"/>
              </a:rPr>
              <a:t>Situation</a:t>
            </a:r>
          </a:p>
        </p:txBody>
      </p:sp>
      <p:cxnSp>
        <p:nvCxnSpPr>
          <p:cNvPr id="23" name="Gerader Verbinder 22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/>
          <p:cNvCxnSpPr/>
          <p:nvPr/>
        </p:nvCxnSpPr>
        <p:spPr>
          <a:xfrm flipH="1">
            <a:off x="0" y="34290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Pfeil nach rechts 29"/>
          <p:cNvSpPr/>
          <p:nvPr/>
        </p:nvSpPr>
        <p:spPr>
          <a:xfrm rot="8233342">
            <a:off x="4150894" y="3339043"/>
            <a:ext cx="842211" cy="25905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350"/>
          </a:p>
        </p:txBody>
      </p:sp>
      <p:sp>
        <p:nvSpPr>
          <p:cNvPr id="31" name="Pfeil nach rechts 30"/>
          <p:cNvSpPr/>
          <p:nvPr/>
        </p:nvSpPr>
        <p:spPr>
          <a:xfrm>
            <a:off x="4150893" y="5050318"/>
            <a:ext cx="842211" cy="25905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350"/>
          </a:p>
        </p:txBody>
      </p:sp>
      <p:sp>
        <p:nvSpPr>
          <p:cNvPr id="32" name="Textfeld 31"/>
          <p:cNvSpPr txBox="1"/>
          <p:nvPr/>
        </p:nvSpPr>
        <p:spPr>
          <a:xfrm>
            <a:off x="5816374" y="139651"/>
            <a:ext cx="21602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Gill Sans MT" panose="020B0502020104020203" pitchFamily="34" charset="0"/>
              </a:rPr>
              <a:t>Gefühlswelle(n) ?</a:t>
            </a:r>
          </a:p>
          <a:p>
            <a:pPr algn="ctr"/>
            <a:r>
              <a:rPr lang="de-DE" sz="1400" dirty="0">
                <a:latin typeface="Gill Sans MT" panose="020B0502020104020203" pitchFamily="34" charset="0"/>
              </a:rPr>
              <a:t>- körperlich, gedanklich -</a:t>
            </a:r>
          </a:p>
        </p:txBody>
      </p:sp>
      <p:sp>
        <p:nvSpPr>
          <p:cNvPr id="33" name="Textfeld 32"/>
          <p:cNvSpPr txBox="1"/>
          <p:nvPr/>
        </p:nvSpPr>
        <p:spPr>
          <a:xfrm>
            <a:off x="1040278" y="3596259"/>
            <a:ext cx="2464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Gill Sans MT" panose="020B0502020104020203" pitchFamily="34" charset="0"/>
              </a:rPr>
              <a:t>Mögliche „Surf“-Tricks</a:t>
            </a:r>
            <a:r>
              <a:rPr lang="de-DE" sz="1400" dirty="0">
                <a:latin typeface="Gill Sans MT" panose="020B0502020104020203" pitchFamily="34" charset="0"/>
              </a:rPr>
              <a:t> ?</a:t>
            </a:r>
            <a:endParaRPr lang="de-DE" dirty="0">
              <a:latin typeface="Gill Sans MT" panose="020B0502020104020203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5816374" y="3596259"/>
            <a:ext cx="2160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Gill Sans MT" panose="020B0502020104020203" pitchFamily="34" charset="0"/>
              </a:rPr>
              <a:t>Was passiert dann ?</a:t>
            </a:r>
            <a:endParaRPr lang="de-DE" sz="1400" dirty="0">
              <a:latin typeface="Gill Sans MT" panose="020B0502020104020203" pitchFamily="34" charset="0"/>
            </a:endParaRPr>
          </a:p>
        </p:txBody>
      </p:sp>
      <p:pic>
        <p:nvPicPr>
          <p:cNvPr id="35" name="022ACB47-EB94-41B5-A233-476083CDF259" descr="image0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774" y="139651"/>
            <a:ext cx="776622" cy="668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78E7D338-C118-4136-BE8B-7B646860E239" descr="image00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0373" y="6302047"/>
            <a:ext cx="642610" cy="55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61BBE23F-4637-4DA3-9D7E-CBA01FE350F0" descr="image0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653" y="6338771"/>
            <a:ext cx="603207" cy="519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90B4429F-BABF-43A9-B18E-52E8CAFA87E0" descr="image01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0957" y="6254421"/>
            <a:ext cx="673160" cy="579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CE3D4623-D88A-4FF1-9000-C57CEC4EF5C7" descr="image01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7321" y="6277122"/>
            <a:ext cx="594317" cy="511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9BD3B7F7-B1AD-4C6A-A6D8-89347C4BBE5B" descr="image01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63" y="6325810"/>
            <a:ext cx="564312" cy="4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7AB83AC2-5689-46B4-88B8-32C05B2AFF14}"/>
              </a:ext>
            </a:extLst>
          </p:cNvPr>
          <p:cNvSpPr txBox="1"/>
          <p:nvPr/>
        </p:nvSpPr>
        <p:spPr>
          <a:xfrm>
            <a:off x="1172946" y="1223079"/>
            <a:ext cx="219963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sz="1400" dirty="0">
                <a:latin typeface="Gill Sans MT" panose="020B0502020104020203" pitchFamily="34" charset="0"/>
              </a:rPr>
              <a:t>An diese Stelle kann ein Bild eingefügt werden, dass eine emotional bedeutsame Szene zeigt (z.B. ein Bild streitender Menschen) </a:t>
            </a:r>
          </a:p>
        </p:txBody>
      </p:sp>
    </p:spTree>
    <p:extLst>
      <p:ext uri="{BB962C8B-B14F-4D97-AF65-F5344CB8AC3E}">
        <p14:creationId xmlns:p14="http://schemas.microsoft.com/office/powerpoint/2010/main" val="1151868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46</Words>
  <Application>Microsoft Office PowerPoint</Application>
  <PresentationFormat>Bildschirmpräsentation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Gill Sans MT</vt:lpstr>
      <vt:lpstr>Office Theme</vt:lpstr>
      <vt:lpstr>PowerPoint-Präsentation</vt:lpstr>
    </vt:vector>
  </TitlesOfParts>
  <Company>..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Wälde, Marius</dc:creator>
  <cp:lastModifiedBy>Rota-Wälde, Marius</cp:lastModifiedBy>
  <cp:revision>8</cp:revision>
  <dcterms:created xsi:type="dcterms:W3CDTF">2022-09-13T12:17:23Z</dcterms:created>
  <dcterms:modified xsi:type="dcterms:W3CDTF">2023-04-20T07:55:03Z</dcterms:modified>
</cp:coreProperties>
</file>