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6858000" cy="9906000" type="A4"/>
  <p:notesSz cx="68580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54" d="100"/>
          <a:sy n="54" d="100"/>
        </p:scale>
        <p:origin x="749" y="6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6F82-E974-44A6-B422-1D604DE152B4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FD87-5C49-4446-B6BD-0504FCF94F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562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6F82-E974-44A6-B422-1D604DE152B4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FD87-5C49-4446-B6BD-0504FCF94F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035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6F82-E974-44A6-B422-1D604DE152B4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FD87-5C49-4446-B6BD-0504FCF94F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73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6F82-E974-44A6-B422-1D604DE152B4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FD87-5C49-4446-B6BD-0504FCF94F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90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6F82-E974-44A6-B422-1D604DE152B4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FD87-5C49-4446-B6BD-0504FCF94F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06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6F82-E974-44A6-B422-1D604DE152B4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FD87-5C49-4446-B6BD-0504FCF94F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058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6F82-E974-44A6-B422-1D604DE152B4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FD87-5C49-4446-B6BD-0504FCF94F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12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6F82-E974-44A6-B422-1D604DE152B4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FD87-5C49-4446-B6BD-0504FCF94F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77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6F82-E974-44A6-B422-1D604DE152B4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FD87-5C49-4446-B6BD-0504FCF94F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71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6F82-E974-44A6-B422-1D604DE152B4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FD87-5C49-4446-B6BD-0504FCF94F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096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6F82-E974-44A6-B422-1D604DE152B4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FD87-5C49-4446-B6BD-0504FCF94F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545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56F82-E974-44A6-B422-1D604DE152B4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FFD87-5C49-4446-B6BD-0504FCF94F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576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78E7D338-C118-4136-BE8B-7B646860E239" descr="image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164" y="5546724"/>
            <a:ext cx="5069863" cy="4364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022ACB47-EB94-41B5-A233-476083CDF259" descr="image0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588" y="474655"/>
            <a:ext cx="5069863" cy="4364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670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61BBE23F-4637-4DA3-9D7E-CBA01FE350F0" descr="image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00" y="288924"/>
            <a:ext cx="5040000" cy="43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90B4429F-BABF-43A9-B18E-52E8CAFA87E0" descr="image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00" y="5360988"/>
            <a:ext cx="5040000" cy="433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743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E3D4623-D88A-4FF1-9000-C57CEC4EF5C7" descr="image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3" y="403224"/>
            <a:ext cx="5040000" cy="43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9BD3B7F7-B1AD-4C6A-A6D8-89347C4BBE5B" descr="image0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3" y="5432425"/>
            <a:ext cx="5040000" cy="433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23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78E7D338-C118-4136-BE8B-7B646860E239" descr="image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00" y="3671492"/>
            <a:ext cx="3060000" cy="2633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022ACB47-EB94-41B5-A233-476083CDF259" descr="image0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63" y="633880"/>
            <a:ext cx="3060000" cy="2633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61BBE23F-4637-4DA3-9D7E-CBA01FE350F0" descr="image0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000" y="633880"/>
            <a:ext cx="3060000" cy="263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90B4429F-BABF-43A9-B18E-52E8CAFA87E0" descr="image0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63" y="6709105"/>
            <a:ext cx="3060000" cy="26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E3D4623-D88A-4FF1-9000-C57CEC4EF5C7" descr="image0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276" y="3671493"/>
            <a:ext cx="3060000" cy="2633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9BD3B7F7-B1AD-4C6A-A6D8-89347C4BBE5B" descr="image0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763" y="6709113"/>
            <a:ext cx="3060000" cy="2633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0845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D1CBEFE3-9CE4-4768-AD10-9FD75DDB4B84" descr="image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00" y="437942"/>
            <a:ext cx="5040000" cy="4229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10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A4-Papier (210x297 mm)</PresentationFormat>
  <Paragraphs>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..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Wälde, Marius</dc:creator>
  <cp:lastModifiedBy>Wälde, Marius</cp:lastModifiedBy>
  <cp:revision>5</cp:revision>
  <cp:lastPrinted>2022-01-11T14:39:42Z</cp:lastPrinted>
  <dcterms:created xsi:type="dcterms:W3CDTF">2022-01-11T07:49:38Z</dcterms:created>
  <dcterms:modified xsi:type="dcterms:W3CDTF">2022-01-11T15:23:54Z</dcterms:modified>
</cp:coreProperties>
</file>